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6858000" cy="9144000" type="screen4x3"/>
  <p:notesSz cx="6799263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UJIMEDICA" initials="F" lastIdx="1" clrIdx="0">
    <p:extLst>
      <p:ext uri="{19B8F6BF-5375-455C-9EA6-DF929625EA0E}">
        <p15:presenceInfo xmlns:p15="http://schemas.microsoft.com/office/powerpoint/2012/main" userId="FUJIMEDIC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1554" y="-34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587" y="0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EA15243C-3DF6-4B6F-811F-A6A47C8B5EE8}" type="datetimeFigureOut">
              <a:rPr kumimoji="1" lang="ja-JP" altLang="en-US" smtClean="0"/>
              <a:pPr/>
              <a:t>2020/7/7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30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609" y="4778316"/>
            <a:ext cx="5440046" cy="3909675"/>
          </a:xfrm>
          <a:prstGeom prst="rect">
            <a:avLst/>
          </a:prstGeom>
        </p:spPr>
        <p:txBody>
          <a:bodyPr vert="horz" lIns="91458" tIns="45729" rIns="91458" bIns="4572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2766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587" y="9432766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9A557135-3F13-4812-B643-BF43DD5D7AE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541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3013" cy="33512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57135-3F13-4812-B643-BF43DD5D7AE4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353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3013" cy="33512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57135-3F13-4812-B643-BF43DD5D7AE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086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 flipV="1">
            <a:off x="320047" y="395536"/>
            <a:ext cx="6277305" cy="45719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825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298" y="159339"/>
            <a:ext cx="486054" cy="24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テキスト ボックス 26"/>
          <p:cNvSpPr txBox="1"/>
          <p:nvPr/>
        </p:nvSpPr>
        <p:spPr>
          <a:xfrm>
            <a:off x="260648" y="137361"/>
            <a:ext cx="518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メイリオ" pitchFamily="50" charset="-128"/>
                <a:ea typeface="メイリオ" pitchFamily="50" charset="-128"/>
              </a:rPr>
              <a:t>FC833-3ch</a:t>
            </a: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1200" b="1" dirty="0">
                <a:latin typeface="メイリオ" pitchFamily="50" charset="-128"/>
                <a:ea typeface="メイリオ" pitchFamily="50" charset="-128"/>
              </a:rPr>
              <a:t>DMX</a:t>
            </a: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デコーダー</a:t>
            </a:r>
            <a:r>
              <a:rPr lang="en-US" altLang="ja-JP" sz="1200" b="1" dirty="0">
                <a:latin typeface="メイリオ" pitchFamily="50" charset="-128"/>
                <a:ea typeface="メイリオ" pitchFamily="50" charset="-128"/>
              </a:rPr>
              <a:t>(RGB</a:t>
            </a: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用</a:t>
            </a:r>
            <a:r>
              <a:rPr lang="en-US" altLang="ja-JP" sz="1200" b="1" dirty="0">
                <a:latin typeface="メイリオ" pitchFamily="50" charset="-128"/>
                <a:ea typeface="メイリオ" pitchFamily="50" charset="-128"/>
              </a:rPr>
              <a:t>) </a:t>
            </a: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　仕様書・取扱説明書</a:t>
            </a:r>
          </a:p>
        </p:txBody>
      </p:sp>
      <p:sp>
        <p:nvSpPr>
          <p:cNvPr id="3" name="AutoShape 2" descr="https://static.wixstatic.com/media/e68315_7091c0e5295d462a9c4d60cdef68aa63~mv2.jpg/v1/fill/w_283,h_213,al_c,q_80,usm_0.66_1.00_0.01/e68315_7091c0e5295d462a9c4d60cdef68aa63~mv2.webp"/>
          <p:cNvSpPr>
            <a:spLocks noChangeAspect="1" noChangeArrowheads="1"/>
          </p:cNvSpPr>
          <p:nvPr/>
        </p:nvSpPr>
        <p:spPr bwMode="auto">
          <a:xfrm>
            <a:off x="116681" y="-37579"/>
            <a:ext cx="22860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ja-JP" altLang="en-US" sz="1350"/>
          </a:p>
        </p:txBody>
      </p:sp>
      <p:sp>
        <p:nvSpPr>
          <p:cNvPr id="7" name="AutoShape 4" descr="https://static.wixstatic.com/media/e68315_7091c0e5295d462a9c4d60cdef68aa63~mv2.jpg/v1/fill/w_283,h_213,al_c,q_80,usm_0.66_1.00_0.01/e68315_7091c0e5295d462a9c4d60cdef68aa63~mv2.webp"/>
          <p:cNvSpPr>
            <a:spLocks noChangeAspect="1" noChangeArrowheads="1"/>
          </p:cNvSpPr>
          <p:nvPr/>
        </p:nvSpPr>
        <p:spPr bwMode="auto">
          <a:xfrm>
            <a:off x="116681" y="-37579"/>
            <a:ext cx="22860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ja-JP" altLang="en-US" sz="1350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5A192576-209B-46B2-B82A-69D84EDE3B42}"/>
              </a:ext>
            </a:extLst>
          </p:cNvPr>
          <p:cNvGrpSpPr/>
          <p:nvPr/>
        </p:nvGrpSpPr>
        <p:grpSpPr>
          <a:xfrm>
            <a:off x="268657" y="6444208"/>
            <a:ext cx="6328695" cy="2523768"/>
            <a:chOff x="279389" y="5139891"/>
            <a:chExt cx="6328695" cy="2523768"/>
          </a:xfrm>
        </p:grpSpPr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D2EFB662-A4BF-4408-AF7D-A33366B84B7F}"/>
                </a:ext>
              </a:extLst>
            </p:cNvPr>
            <p:cNvSpPr txBox="1"/>
            <p:nvPr/>
          </p:nvSpPr>
          <p:spPr>
            <a:xfrm>
              <a:off x="279389" y="5139891"/>
              <a:ext cx="6328695" cy="25237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>
                  <a:solidFill>
                    <a:srgbClr val="FF0000"/>
                  </a:solidFill>
                </a:rPr>
                <a:t>🚫禁止</a:t>
              </a:r>
              <a:endParaRPr kumimoji="1" lang="en-US" altLang="ja-JP" sz="1050" dirty="0"/>
            </a:p>
            <a:p>
              <a:endParaRPr lang="en-US" altLang="ja-JP" sz="1200" dirty="0"/>
            </a:p>
            <a:p>
              <a:r>
                <a:rPr kumimoji="1" lang="ja-JP" altLang="en-US" sz="1050" dirty="0"/>
                <a:t>■次のような環境には設置しないでください</a:t>
              </a:r>
              <a:endParaRPr kumimoji="1" lang="en-US" altLang="ja-JP" sz="1050" dirty="0"/>
            </a:p>
            <a:p>
              <a:endParaRPr kumimoji="1" lang="en-US" altLang="ja-JP" sz="1050" dirty="0"/>
            </a:p>
            <a:p>
              <a:r>
                <a:rPr kumimoji="1" lang="ja-JP" altLang="en-US" sz="1050" dirty="0"/>
                <a:t>・屋外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・高温になる場所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・急激な温度変化が起きる場所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・湿度の高い場所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・紛塵が多い場所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・腐食性ガスが発生する場所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・水分や有機溶剤に直接さらされる場所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・電界や磁界の影響を受ける場所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・激しい振動や衝撃の加わる場所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・常時振動のある場所</a:t>
              </a:r>
              <a:endParaRPr kumimoji="1" lang="en-US" altLang="ja-JP" sz="1050" dirty="0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FD804A76-701A-4AFC-B126-6D79F5104168}"/>
                </a:ext>
              </a:extLst>
            </p:cNvPr>
            <p:cNvSpPr txBox="1"/>
            <p:nvPr/>
          </p:nvSpPr>
          <p:spPr>
            <a:xfrm>
              <a:off x="3284984" y="5626883"/>
              <a:ext cx="309634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/>
                <a:t>■製品に次のような行為は行わないでください</a:t>
              </a:r>
              <a:endParaRPr kumimoji="1" lang="en-US" altLang="ja-JP" sz="1050" dirty="0"/>
            </a:p>
            <a:p>
              <a:endParaRPr kumimoji="1" lang="en-US" altLang="ja-JP" sz="1050" dirty="0"/>
            </a:p>
            <a:p>
              <a:r>
                <a:rPr kumimoji="1" lang="ja-JP" altLang="en-US" sz="1050" dirty="0"/>
                <a:t>・分解や改造をする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・無理に引っ張ったりねじったりする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・電源コードに傷をつける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・損傷したコードを使用する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・落下させたり激しい振動や強い衝撃を与える</a:t>
              </a:r>
              <a:endParaRPr kumimoji="1" lang="en-US" altLang="ja-JP" sz="1050" dirty="0"/>
            </a:p>
            <a:p>
              <a:endParaRPr kumimoji="1" lang="ja-JP" altLang="en-US" sz="1050" dirty="0"/>
            </a:p>
          </p:txBody>
        </p:sp>
      </p:grpSp>
      <p:graphicFrame>
        <p:nvGraphicFramePr>
          <p:cNvPr id="14" name="表 14">
            <a:extLst>
              <a:ext uri="{FF2B5EF4-FFF2-40B4-BE49-F238E27FC236}">
                <a16:creationId xmlns:a16="http://schemas.microsoft.com/office/drawing/2014/main" id="{E0837FCC-78DA-4817-899B-E30038C93A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633097"/>
              </p:ext>
            </p:extLst>
          </p:nvPr>
        </p:nvGraphicFramePr>
        <p:xfrm>
          <a:off x="1172699" y="3634720"/>
          <a:ext cx="4572000" cy="23774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1529617647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886259948"/>
                    </a:ext>
                  </a:extLst>
                </a:gridCol>
              </a:tblGrid>
              <a:tr h="286149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入力電圧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/>
                        <a:t>DC12V-DC24V</a:t>
                      </a:r>
                      <a:endParaRPr kumimoji="1" lang="ja-JP" alt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46572"/>
                  </a:ext>
                </a:extLst>
              </a:tr>
              <a:tr h="28614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最大負荷電流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5A</a:t>
                      </a:r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CH×3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887567"/>
                  </a:ext>
                </a:extLst>
              </a:tr>
              <a:tr h="28614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最大出力電力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180W(12V)/360W(24V)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948066"/>
                  </a:ext>
                </a:extLst>
              </a:tr>
              <a:tr h="28614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入力信号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DMX512/1990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420281"/>
                  </a:ext>
                </a:extLst>
              </a:tr>
              <a:tr h="28614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出力信号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定電圧　</a:t>
                      </a:r>
                      <a:r>
                        <a:rPr kumimoji="1" lang="en-US" altLang="ja-JP" dirty="0"/>
                        <a:t>PWM×3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555646"/>
                  </a:ext>
                </a:extLst>
              </a:tr>
              <a:tr h="28614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チャンネル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3CH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780038"/>
                  </a:ext>
                </a:extLst>
              </a:tr>
              <a:tr h="28614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寸法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L176×W46×H30(mm)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740571"/>
                  </a:ext>
                </a:extLst>
              </a:tr>
              <a:tr h="28614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重さ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170g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600998"/>
                  </a:ext>
                </a:extLst>
              </a:tr>
            </a:tbl>
          </a:graphicData>
        </a:graphic>
      </p:graphicFrame>
      <p:pic>
        <p:nvPicPr>
          <p:cNvPr id="9" name="図 8">
            <a:extLst>
              <a:ext uri="{FF2B5EF4-FFF2-40B4-BE49-F238E27FC236}">
                <a16:creationId xmlns:a16="http://schemas.microsoft.com/office/drawing/2014/main" id="{F5ABE312-9FFB-4022-B7D0-09C5A97C48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1499" y="896103"/>
            <a:ext cx="3374399" cy="252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426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 flipV="1">
            <a:off x="320047" y="395536"/>
            <a:ext cx="6277305" cy="45719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825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298" y="159339"/>
            <a:ext cx="486054" cy="24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テキスト ボックス 26"/>
          <p:cNvSpPr txBox="1"/>
          <p:nvPr/>
        </p:nvSpPr>
        <p:spPr>
          <a:xfrm>
            <a:off x="332656" y="137361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メイリオ" pitchFamily="50" charset="-128"/>
                <a:ea typeface="メイリオ" pitchFamily="50" charset="-128"/>
              </a:rPr>
              <a:t>FC833-3ch</a:t>
            </a:r>
            <a:r>
              <a:rPr lang="ja-JP" altLang="en-US" sz="1400" b="1" dirty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1400" b="1" dirty="0">
                <a:latin typeface="メイリオ" pitchFamily="50" charset="-128"/>
                <a:ea typeface="メイリオ" pitchFamily="50" charset="-128"/>
              </a:rPr>
              <a:t>DMX</a:t>
            </a:r>
            <a:r>
              <a:rPr lang="ja-JP" altLang="en-US" sz="1400" b="1" dirty="0">
                <a:latin typeface="メイリオ" pitchFamily="50" charset="-128"/>
                <a:ea typeface="メイリオ" pitchFamily="50" charset="-128"/>
              </a:rPr>
              <a:t>デコーダー</a:t>
            </a:r>
            <a:r>
              <a:rPr lang="en-US" altLang="ja-JP" sz="1400" b="1" dirty="0">
                <a:latin typeface="メイリオ" pitchFamily="50" charset="-128"/>
                <a:ea typeface="メイリオ" pitchFamily="50" charset="-128"/>
              </a:rPr>
              <a:t>(RGB</a:t>
            </a:r>
            <a:r>
              <a:rPr lang="ja-JP" altLang="en-US" sz="1400" b="1" dirty="0">
                <a:latin typeface="メイリオ" pitchFamily="50" charset="-128"/>
                <a:ea typeface="メイリオ" pitchFamily="50" charset="-128"/>
              </a:rPr>
              <a:t>用</a:t>
            </a:r>
            <a:r>
              <a:rPr lang="en-US" altLang="ja-JP" sz="1400" b="1" dirty="0">
                <a:latin typeface="メイリオ" pitchFamily="50" charset="-128"/>
                <a:ea typeface="メイリオ" pitchFamily="50" charset="-128"/>
              </a:rPr>
              <a:t>) </a:t>
            </a:r>
            <a:r>
              <a:rPr lang="ja-JP" altLang="en-US" sz="1400" b="1" dirty="0">
                <a:latin typeface="メイリオ" pitchFamily="50" charset="-128"/>
                <a:ea typeface="メイリオ" pitchFamily="50" charset="-128"/>
              </a:rPr>
              <a:t>　仕様書・取扱説明書</a:t>
            </a:r>
          </a:p>
        </p:txBody>
      </p:sp>
      <p:sp>
        <p:nvSpPr>
          <p:cNvPr id="3" name="AutoShape 2" descr="https://static.wixstatic.com/media/e68315_7091c0e5295d462a9c4d60cdef68aa63~mv2.jpg/v1/fill/w_283,h_213,al_c,q_80,usm_0.66_1.00_0.01/e68315_7091c0e5295d462a9c4d60cdef68aa63~mv2.webp"/>
          <p:cNvSpPr>
            <a:spLocks noChangeAspect="1" noChangeArrowheads="1"/>
          </p:cNvSpPr>
          <p:nvPr/>
        </p:nvSpPr>
        <p:spPr bwMode="auto">
          <a:xfrm>
            <a:off x="116681" y="-37579"/>
            <a:ext cx="22860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ja-JP" altLang="en-US" sz="1350"/>
          </a:p>
        </p:txBody>
      </p:sp>
      <p:sp>
        <p:nvSpPr>
          <p:cNvPr id="7" name="AutoShape 4" descr="https://static.wixstatic.com/media/e68315_7091c0e5295d462a9c4d60cdef68aa63~mv2.jpg/v1/fill/w_283,h_213,al_c,q_80,usm_0.66_1.00_0.01/e68315_7091c0e5295d462a9c4d60cdef68aa63~mv2.webp"/>
          <p:cNvSpPr>
            <a:spLocks noChangeAspect="1" noChangeArrowheads="1"/>
          </p:cNvSpPr>
          <p:nvPr/>
        </p:nvSpPr>
        <p:spPr bwMode="auto">
          <a:xfrm>
            <a:off x="116681" y="-37579"/>
            <a:ext cx="22860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ja-JP" altLang="en-US" sz="1350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255281" y="685677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メイリオ" pitchFamily="50" charset="-128"/>
                <a:ea typeface="メイリオ" pitchFamily="50" charset="-128"/>
              </a:rPr>
              <a:t>■寸法 </a:t>
            </a:r>
            <a:endParaRPr lang="en-US" altLang="ja-JP" sz="1400" b="1" dirty="0"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A5DD529-79AF-49F3-92DB-3113AFC801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3353" y="1207098"/>
            <a:ext cx="3024336" cy="1727012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BF8093A-605B-476D-A2B7-88ADA26AFBC5}"/>
              </a:ext>
            </a:extLst>
          </p:cNvPr>
          <p:cNvSpPr txBox="1"/>
          <p:nvPr/>
        </p:nvSpPr>
        <p:spPr>
          <a:xfrm>
            <a:off x="255281" y="3688159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メイリオ" pitchFamily="50" charset="-128"/>
                <a:ea typeface="メイリオ" pitchFamily="50" charset="-128"/>
              </a:rPr>
              <a:t>■接続方法</a:t>
            </a:r>
            <a:endParaRPr lang="en-US" altLang="ja-JP" sz="1400" b="1" dirty="0"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5E522D17-86D1-4D74-91D6-F34895667D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632" y="4067944"/>
            <a:ext cx="3176549" cy="1426688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F47D9F4B-B258-4006-847D-E2205A6E2A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62853" y="3382285"/>
            <a:ext cx="1819275" cy="1862138"/>
          </a:xfrm>
          <a:prstGeom prst="rect">
            <a:avLst/>
          </a:prstGeom>
          <a:ln w="41275">
            <a:solidFill>
              <a:schemeClr val="tx1"/>
            </a:solidFill>
          </a:ln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2CC3C81-D1FB-498C-86B9-2A24B70ABBDD}"/>
              </a:ext>
            </a:extLst>
          </p:cNvPr>
          <p:cNvSpPr/>
          <p:nvPr/>
        </p:nvSpPr>
        <p:spPr bwMode="white">
          <a:xfrm>
            <a:off x="4362853" y="3737311"/>
            <a:ext cx="498687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左大かっこ 11">
            <a:extLst>
              <a:ext uri="{FF2B5EF4-FFF2-40B4-BE49-F238E27FC236}">
                <a16:creationId xmlns:a16="http://schemas.microsoft.com/office/drawing/2014/main" id="{F2C5D0CE-1D97-4DC7-95B0-C58E96E49783}"/>
              </a:ext>
            </a:extLst>
          </p:cNvPr>
          <p:cNvSpPr/>
          <p:nvPr/>
        </p:nvSpPr>
        <p:spPr>
          <a:xfrm>
            <a:off x="4820757" y="3841306"/>
            <a:ext cx="45719" cy="432048"/>
          </a:xfrm>
          <a:prstGeom prst="leftBracke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左大かっこ 18">
            <a:extLst>
              <a:ext uri="{FF2B5EF4-FFF2-40B4-BE49-F238E27FC236}">
                <a16:creationId xmlns:a16="http://schemas.microsoft.com/office/drawing/2014/main" id="{FFA2D6B7-EC8E-44DB-B5FA-8CEA6ED13A81}"/>
              </a:ext>
            </a:extLst>
          </p:cNvPr>
          <p:cNvSpPr/>
          <p:nvPr/>
        </p:nvSpPr>
        <p:spPr>
          <a:xfrm>
            <a:off x="4820757" y="4385383"/>
            <a:ext cx="45719" cy="432048"/>
          </a:xfrm>
          <a:prstGeom prst="leftBracke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299AD7E-CA07-4287-A546-299C971A5932}"/>
              </a:ext>
            </a:extLst>
          </p:cNvPr>
          <p:cNvSpPr txBox="1"/>
          <p:nvPr/>
        </p:nvSpPr>
        <p:spPr>
          <a:xfrm>
            <a:off x="4293096" y="390859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入力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CDC2BAD-91E6-4292-BFC2-7BC54003F1F6}"/>
              </a:ext>
            </a:extLst>
          </p:cNvPr>
          <p:cNvSpPr txBox="1"/>
          <p:nvPr/>
        </p:nvSpPr>
        <p:spPr>
          <a:xfrm>
            <a:off x="4293096" y="444410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出力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9D0A348A-5C32-4067-821C-13378DD97BC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96752" y="5508104"/>
            <a:ext cx="5234748" cy="3160727"/>
          </a:xfrm>
          <a:prstGeom prst="rect">
            <a:avLst/>
          </a:prstGeom>
        </p:spPr>
      </p:pic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2EA7BF10-DA07-492E-9F91-9A47E3D8B5C6}"/>
              </a:ext>
            </a:extLst>
          </p:cNvPr>
          <p:cNvCxnSpPr>
            <a:cxnSpLocks/>
          </p:cNvCxnSpPr>
          <p:nvPr/>
        </p:nvCxnSpPr>
        <p:spPr>
          <a:xfrm flipH="1">
            <a:off x="2192702" y="4322060"/>
            <a:ext cx="2133924" cy="130675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98575F04-01B9-4157-8F26-EF9AA071CC4C}"/>
              </a:ext>
            </a:extLst>
          </p:cNvPr>
          <p:cNvGrpSpPr/>
          <p:nvPr/>
        </p:nvGrpSpPr>
        <p:grpSpPr bwMode="white">
          <a:xfrm>
            <a:off x="404664" y="4211960"/>
            <a:ext cx="750003" cy="1354680"/>
            <a:chOff x="404664" y="4211960"/>
            <a:chExt cx="750003" cy="1354680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6BE7EA0F-51B1-4251-B7DE-C6AABCB1D765}"/>
                </a:ext>
              </a:extLst>
            </p:cNvPr>
            <p:cNvSpPr/>
            <p:nvPr/>
          </p:nvSpPr>
          <p:spPr bwMode="white">
            <a:xfrm>
              <a:off x="404664" y="4211960"/>
              <a:ext cx="616833" cy="3041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C0D14369-BC74-48E7-9E83-B2129462B064}"/>
                </a:ext>
              </a:extLst>
            </p:cNvPr>
            <p:cNvSpPr/>
            <p:nvPr/>
          </p:nvSpPr>
          <p:spPr bwMode="white">
            <a:xfrm>
              <a:off x="404664" y="4444100"/>
              <a:ext cx="616833" cy="4159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96A6C286-97C4-4BA9-BC41-CCB253020D49}"/>
                </a:ext>
              </a:extLst>
            </p:cNvPr>
            <p:cNvSpPr/>
            <p:nvPr/>
          </p:nvSpPr>
          <p:spPr bwMode="white">
            <a:xfrm>
              <a:off x="537834" y="4804916"/>
              <a:ext cx="616833" cy="7617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2B9368E3-9C5D-4F7A-89C5-1748D1F258BA}"/>
              </a:ext>
            </a:extLst>
          </p:cNvPr>
          <p:cNvGrpSpPr/>
          <p:nvPr/>
        </p:nvGrpSpPr>
        <p:grpSpPr bwMode="white">
          <a:xfrm>
            <a:off x="1260500" y="4004440"/>
            <a:ext cx="1952476" cy="1456902"/>
            <a:chOff x="1260500" y="4004440"/>
            <a:chExt cx="1952476" cy="1456902"/>
          </a:xfrm>
        </p:grpSpPr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EA4C6E3B-D43E-46FA-AE98-C0F66342FBF5}"/>
                </a:ext>
              </a:extLst>
            </p:cNvPr>
            <p:cNvSpPr/>
            <p:nvPr/>
          </p:nvSpPr>
          <p:spPr bwMode="white">
            <a:xfrm>
              <a:off x="2132856" y="4004440"/>
              <a:ext cx="1080120" cy="3041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F817DC0F-865E-4B61-9462-104A303F3499}"/>
                </a:ext>
              </a:extLst>
            </p:cNvPr>
            <p:cNvSpPr/>
            <p:nvPr/>
          </p:nvSpPr>
          <p:spPr bwMode="white">
            <a:xfrm>
              <a:off x="1897323" y="4211960"/>
              <a:ext cx="1315653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403DC02F-4E4E-49BB-B387-A56BFBF7B57C}"/>
                </a:ext>
              </a:extLst>
            </p:cNvPr>
            <p:cNvSpPr/>
            <p:nvPr/>
          </p:nvSpPr>
          <p:spPr bwMode="white">
            <a:xfrm>
              <a:off x="2426861" y="4565805"/>
              <a:ext cx="138043" cy="4990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8BCE4F9E-9FF5-484B-AE8E-0D055A144A97}"/>
                </a:ext>
              </a:extLst>
            </p:cNvPr>
            <p:cNvSpPr/>
            <p:nvPr/>
          </p:nvSpPr>
          <p:spPr bwMode="white">
            <a:xfrm>
              <a:off x="1260500" y="4962332"/>
              <a:ext cx="881857" cy="4990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2574AA44-0E9B-425B-8EDA-1DCEC6689AD6}"/>
                </a:ext>
              </a:extLst>
            </p:cNvPr>
            <p:cNvSpPr/>
            <p:nvPr/>
          </p:nvSpPr>
          <p:spPr bwMode="white">
            <a:xfrm>
              <a:off x="1984861" y="4903439"/>
              <a:ext cx="559697" cy="2448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8204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199</Words>
  <Application>Microsoft Office PowerPoint</Application>
  <PresentationFormat>画面に合わせる (4:3)</PresentationFormat>
  <Paragraphs>45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游ゴシック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富士メディシィエ</dc:creator>
  <cp:lastModifiedBy>YOSHIMOTONOA</cp:lastModifiedBy>
  <cp:revision>109</cp:revision>
  <cp:lastPrinted>2020-06-26T14:13:38Z</cp:lastPrinted>
  <dcterms:created xsi:type="dcterms:W3CDTF">2015-08-13T03:42:19Z</dcterms:created>
  <dcterms:modified xsi:type="dcterms:W3CDTF">2020-07-07T10:31:01Z</dcterms:modified>
</cp:coreProperties>
</file>